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3"/>
  </p:notesMasterIdLst>
  <p:sldIdLst>
    <p:sldId id="306" r:id="rId5"/>
    <p:sldId id="307" r:id="rId6"/>
    <p:sldId id="308" r:id="rId7"/>
    <p:sldId id="332" r:id="rId8"/>
    <p:sldId id="333" r:id="rId9"/>
    <p:sldId id="335" r:id="rId10"/>
    <p:sldId id="334" r:id="rId11"/>
    <p:sldId id="319" r:id="rId12"/>
    <p:sldId id="320" r:id="rId13"/>
    <p:sldId id="328" r:id="rId14"/>
    <p:sldId id="327" r:id="rId15"/>
    <p:sldId id="322" r:id="rId16"/>
    <p:sldId id="329" r:id="rId17"/>
    <p:sldId id="317" r:id="rId18"/>
    <p:sldId id="331" r:id="rId19"/>
    <p:sldId id="312" r:id="rId20"/>
    <p:sldId id="318" r:id="rId21"/>
    <p:sldId id="32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iu" userId="5e2587e3b75169e4" providerId="LiveId" clId="{C4EB7E8C-200E-45DC-A5E0-DCF3B4A59C0F}"/>
    <pc:docChg chg="undo custSel delSld modSld sldOrd">
      <pc:chgData name="Michael Liu" userId="5e2587e3b75169e4" providerId="LiveId" clId="{C4EB7E8C-200E-45DC-A5E0-DCF3B4A59C0F}" dt="2023-01-03T05:41:25.737" v="102" actId="478"/>
      <pc:docMkLst>
        <pc:docMk/>
      </pc:docMkLst>
      <pc:sldChg chg="delSp modSp mod">
        <pc:chgData name="Michael Liu" userId="5e2587e3b75169e4" providerId="LiveId" clId="{C4EB7E8C-200E-45DC-A5E0-DCF3B4A59C0F}" dt="2023-01-03T05:40:06.417" v="86" actId="478"/>
        <pc:sldMkLst>
          <pc:docMk/>
          <pc:sldMk cId="1613598062" sldId="307"/>
        </pc:sldMkLst>
        <pc:spChg chg="mod">
          <ac:chgData name="Michael Liu" userId="5e2587e3b75169e4" providerId="LiveId" clId="{C4EB7E8C-200E-45DC-A5E0-DCF3B4A59C0F}" dt="2023-01-03T05:35:45.500" v="66" actId="20577"/>
          <ac:spMkLst>
            <pc:docMk/>
            <pc:sldMk cId="1613598062" sldId="307"/>
            <ac:spMk id="4" creationId="{65DE74E9-AA78-46C1-845A-0B72FA8AF35E}"/>
          </ac:spMkLst>
        </pc:spChg>
        <pc:spChg chg="del">
          <ac:chgData name="Michael Liu" userId="5e2587e3b75169e4" providerId="LiveId" clId="{C4EB7E8C-200E-45DC-A5E0-DCF3B4A59C0F}" dt="2023-01-03T05:39:51.479" v="85" actId="478"/>
          <ac:spMkLst>
            <pc:docMk/>
            <pc:sldMk cId="1613598062" sldId="307"/>
            <ac:spMk id="7" creationId="{05C25F72-F9A7-42F9-9720-0801ED77D4D1}"/>
          </ac:spMkLst>
        </pc:spChg>
        <pc:spChg chg="del">
          <ac:chgData name="Michael Liu" userId="5e2587e3b75169e4" providerId="LiveId" clId="{C4EB7E8C-200E-45DC-A5E0-DCF3B4A59C0F}" dt="2023-01-03T05:40:06.417" v="86" actId="478"/>
          <ac:spMkLst>
            <pc:docMk/>
            <pc:sldMk cId="1613598062" sldId="307"/>
            <ac:spMk id="8" creationId="{AEEDFC2F-FF0A-4EC9-A0BB-0AA2B1E6BA4A}"/>
          </ac:spMkLst>
        </pc:spChg>
      </pc:sldChg>
      <pc:sldChg chg="delSp modSp mod">
        <pc:chgData name="Michael Liu" userId="5e2587e3b75169e4" providerId="LiveId" clId="{C4EB7E8C-200E-45DC-A5E0-DCF3B4A59C0F}" dt="2023-01-03T05:39:49.602" v="84" actId="478"/>
        <pc:sldMkLst>
          <pc:docMk/>
          <pc:sldMk cId="365334912" sldId="308"/>
        </pc:sldMkLst>
        <pc:spChg chg="mod">
          <ac:chgData name="Michael Liu" userId="5e2587e3b75169e4" providerId="LiveId" clId="{C4EB7E8C-200E-45DC-A5E0-DCF3B4A59C0F}" dt="2023-01-03T05:36:35.771" v="71" actId="403"/>
          <ac:spMkLst>
            <pc:docMk/>
            <pc:sldMk cId="365334912" sldId="308"/>
            <ac:spMk id="4" creationId="{B0881FA9-F3B0-4912-B0E1-352094195C30}"/>
          </ac:spMkLst>
        </pc:spChg>
        <pc:spChg chg="del">
          <ac:chgData name="Michael Liu" userId="5e2587e3b75169e4" providerId="LiveId" clId="{C4EB7E8C-200E-45DC-A5E0-DCF3B4A59C0F}" dt="2023-01-03T05:39:49.602" v="84" actId="478"/>
          <ac:spMkLst>
            <pc:docMk/>
            <pc:sldMk cId="365334912" sldId="308"/>
            <ac:spMk id="9" creationId="{D45C472E-4078-40A0-83A2-652E8356EDCB}"/>
          </ac:spMkLst>
        </pc:spChg>
      </pc:sldChg>
      <pc:sldChg chg="addSp delSp modSp mod">
        <pc:chgData name="Michael Liu" userId="5e2587e3b75169e4" providerId="LiveId" clId="{C4EB7E8C-200E-45DC-A5E0-DCF3B4A59C0F}" dt="2023-01-03T05:41:14.599" v="101"/>
        <pc:sldMkLst>
          <pc:docMk/>
          <pc:sldMk cId="927313156" sldId="312"/>
        </pc:sldMkLst>
        <pc:spChg chg="mod">
          <ac:chgData name="Michael Liu" userId="5e2587e3b75169e4" providerId="LiveId" clId="{C4EB7E8C-200E-45DC-A5E0-DCF3B4A59C0F}" dt="2023-01-03T05:41:14.599" v="101"/>
          <ac:spMkLst>
            <pc:docMk/>
            <pc:sldMk cId="927313156" sldId="312"/>
            <ac:spMk id="7" creationId="{42AF1107-8D35-4E35-93C7-D3640946F742}"/>
          </ac:spMkLst>
        </pc:spChg>
        <pc:spChg chg="add del mod">
          <ac:chgData name="Michael Liu" userId="5e2587e3b75169e4" providerId="LiveId" clId="{C4EB7E8C-200E-45DC-A5E0-DCF3B4A59C0F}" dt="2023-01-03T05:41:06.218" v="100"/>
          <ac:spMkLst>
            <pc:docMk/>
            <pc:sldMk cId="927313156" sldId="312"/>
            <ac:spMk id="12" creationId="{4F85A570-7E13-4997-BFA0-8DC31E6AC7FA}"/>
          </ac:spMkLst>
        </pc:spChg>
        <pc:spChg chg="del">
          <ac:chgData name="Michael Liu" userId="5e2587e3b75169e4" providerId="LiveId" clId="{C4EB7E8C-200E-45DC-A5E0-DCF3B4A59C0F}" dt="2023-01-03T05:40:50.061" v="96" actId="478"/>
          <ac:spMkLst>
            <pc:docMk/>
            <pc:sldMk cId="927313156" sldId="312"/>
            <ac:spMk id="22" creationId="{692474E6-3035-46B8-9C05-9B4204E8ED39}"/>
          </ac:spMkLst>
        </pc:spChg>
        <pc:spChg chg="del mod">
          <ac:chgData name="Michael Liu" userId="5e2587e3b75169e4" providerId="LiveId" clId="{C4EB7E8C-200E-45DC-A5E0-DCF3B4A59C0F}" dt="2023-01-03T05:40:48.159" v="95" actId="478"/>
          <ac:spMkLst>
            <pc:docMk/>
            <pc:sldMk cId="927313156" sldId="312"/>
            <ac:spMk id="23" creationId="{DE8D546E-0F46-4CC0-B2B1-8B2430D00C0C}"/>
          </ac:spMkLst>
        </pc:spChg>
      </pc:sldChg>
      <pc:sldChg chg="delSp mod">
        <pc:chgData name="Michael Liu" userId="5e2587e3b75169e4" providerId="LiveId" clId="{C4EB7E8C-200E-45DC-A5E0-DCF3B4A59C0F}" dt="2023-01-03T05:40:43.334" v="93" actId="478"/>
        <pc:sldMkLst>
          <pc:docMk/>
          <pc:sldMk cId="1340840366" sldId="317"/>
        </pc:sldMkLst>
        <pc:spChg chg="del">
          <ac:chgData name="Michael Liu" userId="5e2587e3b75169e4" providerId="LiveId" clId="{C4EB7E8C-200E-45DC-A5E0-DCF3B4A59C0F}" dt="2023-01-03T05:40:37.997" v="90" actId="478"/>
          <ac:spMkLst>
            <pc:docMk/>
            <pc:sldMk cId="1340840366" sldId="317"/>
            <ac:spMk id="4" creationId="{1CF7308A-8DCB-E2D0-DA2D-A9241B570F82}"/>
          </ac:spMkLst>
        </pc:spChg>
        <pc:spChg chg="del">
          <ac:chgData name="Michael Liu" userId="5e2587e3b75169e4" providerId="LiveId" clId="{C4EB7E8C-200E-45DC-A5E0-DCF3B4A59C0F}" dt="2023-01-03T05:40:43.334" v="93" actId="478"/>
          <ac:spMkLst>
            <pc:docMk/>
            <pc:sldMk cId="1340840366" sldId="317"/>
            <ac:spMk id="5" creationId="{EC40DFD4-8F79-046C-8406-700CB535DDEF}"/>
          </ac:spMkLst>
        </pc:spChg>
      </pc:sldChg>
      <pc:sldChg chg="delSp mod ord">
        <pc:chgData name="Michael Liu" userId="5e2587e3b75169e4" providerId="LiveId" clId="{C4EB7E8C-200E-45DC-A5E0-DCF3B4A59C0F}" dt="2023-01-03T05:39:44.796" v="83" actId="478"/>
        <pc:sldMkLst>
          <pc:docMk/>
          <pc:sldMk cId="1690168053" sldId="319"/>
        </pc:sldMkLst>
        <pc:spChg chg="del">
          <ac:chgData name="Michael Liu" userId="5e2587e3b75169e4" providerId="LiveId" clId="{C4EB7E8C-200E-45DC-A5E0-DCF3B4A59C0F}" dt="2023-01-03T05:39:44.796" v="83" actId="478"/>
          <ac:spMkLst>
            <pc:docMk/>
            <pc:sldMk cId="1690168053" sldId="319"/>
            <ac:spMk id="9" creationId="{D45C472E-4078-40A0-83A2-652E8356EDCB}"/>
          </ac:spMkLst>
        </pc:spChg>
      </pc:sldChg>
      <pc:sldChg chg="delSp mod ord modShow">
        <pc:chgData name="Michael Liu" userId="5e2587e3b75169e4" providerId="LiveId" clId="{C4EB7E8C-200E-45DC-A5E0-DCF3B4A59C0F}" dt="2023-01-03T05:41:25.737" v="102" actId="478"/>
        <pc:sldMkLst>
          <pc:docMk/>
          <pc:sldMk cId="3292938706" sldId="321"/>
        </pc:sldMkLst>
        <pc:spChg chg="del">
          <ac:chgData name="Michael Liu" userId="5e2587e3b75169e4" providerId="LiveId" clId="{C4EB7E8C-200E-45DC-A5E0-DCF3B4A59C0F}" dt="2023-01-03T05:41:25.737" v="102" actId="478"/>
          <ac:spMkLst>
            <pc:docMk/>
            <pc:sldMk cId="3292938706" sldId="321"/>
            <ac:spMk id="9" creationId="{4FC290B8-BF94-4636-BFAB-9FD67F4AAC6D}"/>
          </ac:spMkLst>
        </pc:spChg>
      </pc:sldChg>
      <pc:sldChg chg="del">
        <pc:chgData name="Michael Liu" userId="5e2587e3b75169e4" providerId="LiveId" clId="{C4EB7E8C-200E-45DC-A5E0-DCF3B4A59C0F}" dt="2023-01-03T05:28:41.327" v="56" actId="47"/>
        <pc:sldMkLst>
          <pc:docMk/>
          <pc:sldMk cId="3344640177" sldId="330"/>
        </pc:sldMkLst>
      </pc:sldChg>
      <pc:sldChg chg="delSp mod">
        <pc:chgData name="Michael Liu" userId="5e2587e3b75169e4" providerId="LiveId" clId="{C4EB7E8C-200E-45DC-A5E0-DCF3B4A59C0F}" dt="2023-01-03T05:40:41.714" v="92" actId="478"/>
        <pc:sldMkLst>
          <pc:docMk/>
          <pc:sldMk cId="3671161222" sldId="331"/>
        </pc:sldMkLst>
        <pc:spChg chg="del">
          <ac:chgData name="Michael Liu" userId="5e2587e3b75169e4" providerId="LiveId" clId="{C4EB7E8C-200E-45DC-A5E0-DCF3B4A59C0F}" dt="2023-01-03T05:40:39.356" v="91" actId="478"/>
          <ac:spMkLst>
            <pc:docMk/>
            <pc:sldMk cId="3671161222" sldId="331"/>
            <ac:spMk id="4" creationId="{1CF7308A-8DCB-E2D0-DA2D-A9241B570F82}"/>
          </ac:spMkLst>
        </pc:spChg>
        <pc:spChg chg="del">
          <ac:chgData name="Michael Liu" userId="5e2587e3b75169e4" providerId="LiveId" clId="{C4EB7E8C-200E-45DC-A5E0-DCF3B4A59C0F}" dt="2023-01-03T05:40:41.714" v="92" actId="478"/>
          <ac:spMkLst>
            <pc:docMk/>
            <pc:sldMk cId="3671161222" sldId="331"/>
            <ac:spMk id="5" creationId="{EC40DFD4-8F79-046C-8406-700CB535DDEF}"/>
          </ac:spMkLst>
        </pc:spChg>
      </pc:sldChg>
      <pc:sldChg chg="modSp mod">
        <pc:chgData name="Michael Liu" userId="5e2587e3b75169e4" providerId="LiveId" clId="{C4EB7E8C-200E-45DC-A5E0-DCF3B4A59C0F}" dt="2023-01-03T05:36:52.264" v="76" actId="2710"/>
        <pc:sldMkLst>
          <pc:docMk/>
          <pc:sldMk cId="1201495611" sldId="332"/>
        </pc:sldMkLst>
        <pc:spChg chg="mod">
          <ac:chgData name="Michael Liu" userId="5e2587e3b75169e4" providerId="LiveId" clId="{C4EB7E8C-200E-45DC-A5E0-DCF3B4A59C0F}" dt="2023-01-03T05:36:52.264" v="76" actId="2710"/>
          <ac:spMkLst>
            <pc:docMk/>
            <pc:sldMk cId="1201495611" sldId="332"/>
            <ac:spMk id="3" creationId="{42AA9C5E-9DD3-6CE9-F00C-781952AED8F3}"/>
          </ac:spMkLst>
        </pc:spChg>
      </pc:sldChg>
      <pc:sldChg chg="delSp modSp mod">
        <pc:chgData name="Michael Liu" userId="5e2587e3b75169e4" providerId="LiveId" clId="{C4EB7E8C-200E-45DC-A5E0-DCF3B4A59C0F}" dt="2023-01-03T05:37:08.950" v="78" actId="1076"/>
        <pc:sldMkLst>
          <pc:docMk/>
          <pc:sldMk cId="1424279323" sldId="334"/>
        </pc:sldMkLst>
        <pc:spChg chg="mod">
          <ac:chgData name="Michael Liu" userId="5e2587e3b75169e4" providerId="LiveId" clId="{C4EB7E8C-200E-45DC-A5E0-DCF3B4A59C0F}" dt="2023-01-03T05:27:46.591" v="53" actId="20577"/>
          <ac:spMkLst>
            <pc:docMk/>
            <pc:sldMk cId="1424279323" sldId="334"/>
            <ac:spMk id="3" creationId="{42AA9C5E-9DD3-6CE9-F00C-781952AED8F3}"/>
          </ac:spMkLst>
        </pc:spChg>
        <pc:spChg chg="del">
          <ac:chgData name="Michael Liu" userId="5e2587e3b75169e4" providerId="LiveId" clId="{C4EB7E8C-200E-45DC-A5E0-DCF3B4A59C0F}" dt="2023-01-03T05:26:47.663" v="10" actId="478"/>
          <ac:spMkLst>
            <pc:docMk/>
            <pc:sldMk cId="1424279323" sldId="334"/>
            <ac:spMk id="7" creationId="{B7C6621B-8A23-4E03-8C79-4BFD41E55101}"/>
          </ac:spMkLst>
        </pc:spChg>
        <pc:picChg chg="mod">
          <ac:chgData name="Michael Liu" userId="5e2587e3b75169e4" providerId="LiveId" clId="{C4EB7E8C-200E-45DC-A5E0-DCF3B4A59C0F}" dt="2023-01-03T05:37:08.950" v="78" actId="1076"/>
          <ac:picMkLst>
            <pc:docMk/>
            <pc:sldMk cId="1424279323" sldId="334"/>
            <ac:picMk id="5" creationId="{858237D6-3B34-7BC2-7183-7F7583657212}"/>
          </ac:picMkLst>
        </pc:picChg>
        <pc:picChg chg="del">
          <ac:chgData name="Michael Liu" userId="5e2587e3b75169e4" providerId="LiveId" clId="{C4EB7E8C-200E-45DC-A5E0-DCF3B4A59C0F}" dt="2023-01-03T05:26:45.013" v="9" actId="478"/>
          <ac:picMkLst>
            <pc:docMk/>
            <pc:sldMk cId="1424279323" sldId="334"/>
            <ac:picMk id="6" creationId="{518B2F70-D3A4-4E70-9EE5-2C7EF608119A}"/>
          </ac:picMkLst>
        </pc:picChg>
      </pc:sldChg>
      <pc:sldChg chg="addSp delSp modSp mod ord">
        <pc:chgData name="Michael Liu" userId="5e2587e3b75169e4" providerId="LiveId" clId="{C4EB7E8C-200E-45DC-A5E0-DCF3B4A59C0F}" dt="2023-01-03T05:40:28.588" v="89" actId="1076"/>
        <pc:sldMkLst>
          <pc:docMk/>
          <pc:sldMk cId="2018423278" sldId="335"/>
        </pc:sldMkLst>
        <pc:spChg chg="del">
          <ac:chgData name="Michael Liu" userId="5e2587e3b75169e4" providerId="LiveId" clId="{C4EB7E8C-200E-45DC-A5E0-DCF3B4A59C0F}" dt="2023-01-03T05:26:21.117" v="3" actId="478"/>
          <ac:spMkLst>
            <pc:docMk/>
            <pc:sldMk cId="2018423278" sldId="335"/>
            <ac:spMk id="3" creationId="{42AA9C5E-9DD3-6CE9-F00C-781952AED8F3}"/>
          </ac:spMkLst>
        </pc:spChg>
        <pc:spChg chg="mod">
          <ac:chgData name="Michael Liu" userId="5e2587e3b75169e4" providerId="LiveId" clId="{C4EB7E8C-200E-45DC-A5E0-DCF3B4A59C0F}" dt="2023-01-03T05:29:06.613" v="65" actId="20577"/>
          <ac:spMkLst>
            <pc:docMk/>
            <pc:sldMk cId="2018423278" sldId="335"/>
            <ac:spMk id="4" creationId="{55E27C7C-4B68-4BBC-BF36-8959D8493E4A}"/>
          </ac:spMkLst>
        </pc:spChg>
        <pc:spChg chg="mod">
          <ac:chgData name="Michael Liu" userId="5e2587e3b75169e4" providerId="LiveId" clId="{C4EB7E8C-200E-45DC-A5E0-DCF3B4A59C0F}" dt="2023-01-03T05:40:28.588" v="89" actId="1076"/>
          <ac:spMkLst>
            <pc:docMk/>
            <pc:sldMk cId="2018423278" sldId="335"/>
            <ac:spMk id="7" creationId="{B7C6621B-8A23-4E03-8C79-4BFD41E55101}"/>
          </ac:spMkLst>
        </pc:spChg>
        <pc:spChg chg="add mod">
          <ac:chgData name="Michael Liu" userId="5e2587e3b75169e4" providerId="LiveId" clId="{C4EB7E8C-200E-45DC-A5E0-DCF3B4A59C0F}" dt="2023-01-03T05:27:21.895" v="28" actId="5793"/>
          <ac:spMkLst>
            <pc:docMk/>
            <pc:sldMk cId="2018423278" sldId="335"/>
            <ac:spMk id="10" creationId="{F479359F-AC26-4FF1-B87D-2A17CD32C1F7}"/>
          </ac:spMkLst>
        </pc:spChg>
        <pc:picChg chg="del">
          <ac:chgData name="Michael Liu" userId="5e2587e3b75169e4" providerId="LiveId" clId="{C4EB7E8C-200E-45DC-A5E0-DCF3B4A59C0F}" dt="2023-01-03T05:26:15.568" v="1" actId="478"/>
          <ac:picMkLst>
            <pc:docMk/>
            <pc:sldMk cId="2018423278" sldId="335"/>
            <ac:picMk id="5" creationId="{858237D6-3B34-7BC2-7183-7F7583657212}"/>
          </ac:picMkLst>
        </pc:picChg>
        <pc:picChg chg="mod">
          <ac:chgData name="Michael Liu" userId="5e2587e3b75169e4" providerId="LiveId" clId="{C4EB7E8C-200E-45DC-A5E0-DCF3B4A59C0F}" dt="2023-01-03T05:26:40.651" v="8" actId="14100"/>
          <ac:picMkLst>
            <pc:docMk/>
            <pc:sldMk cId="2018423278" sldId="335"/>
            <ac:picMk id="6" creationId="{518B2F70-D3A4-4E70-9EE5-2C7EF608119A}"/>
          </ac:picMkLst>
        </pc:picChg>
        <pc:picChg chg="add mod">
          <ac:chgData name="Michael Liu" userId="5e2587e3b75169e4" providerId="LiveId" clId="{C4EB7E8C-200E-45DC-A5E0-DCF3B4A59C0F}" dt="2023-01-03T05:26:35.102" v="7" actId="14100"/>
          <ac:picMkLst>
            <pc:docMk/>
            <pc:sldMk cId="2018423278" sldId="335"/>
            <ac:picMk id="8" creationId="{844F59B7-BB3B-498C-86A3-58F5D9C099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effectLst/>
                <a:latin typeface="Arial" panose="020B0604020202020204" pitchFamily="34" charset="0"/>
              </a:rPr>
              <a:t>Project:</a:t>
            </a:r>
            <a:br>
              <a:rPr lang="en-GB" dirty="0">
                <a:effectLst/>
                <a:latin typeface="Arial" panose="020B0604020202020204" pitchFamily="34" charset="0"/>
              </a:rPr>
            </a:br>
            <a:r>
              <a:rPr lang="en-GB" dirty="0">
                <a:effectLst/>
                <a:latin typeface="Arial" panose="020B0604020202020204" pitchFamily="34" charset="0"/>
              </a:rPr>
              <a:t>	Cracking 	Caesar Cipher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1057" y="4479721"/>
            <a:ext cx="6053999" cy="141815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Elvis Chu </a:t>
            </a:r>
            <a:r>
              <a:rPr lang="en-US" dirty="0"/>
              <a:t>22554150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Michael Liu </a:t>
            </a:r>
            <a:r>
              <a:rPr lang="en-US" dirty="0"/>
              <a:t>22557138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Francis Leung </a:t>
            </a:r>
            <a:r>
              <a:rPr lang="en-US" dirty="0"/>
              <a:t>22559647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Sam Leung </a:t>
            </a:r>
            <a:r>
              <a:rPr lang="en-US" dirty="0"/>
              <a:t>22559861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0565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Pre-calculated dot product value (0.0655)</a:t>
            </a:r>
          </a:p>
          <a:p>
            <a:endParaRPr lang="en-US" dirty="0"/>
          </a:p>
          <a:p>
            <a:r>
              <a:rPr lang="en-US" dirty="0"/>
              <a:t>two “for” loop</a:t>
            </a:r>
          </a:p>
          <a:p>
            <a:pPr marL="0" indent="0">
              <a:buNone/>
            </a:pPr>
            <a:r>
              <a:rPr lang="en-US" dirty="0"/>
              <a:t>first one: guess the key</a:t>
            </a:r>
          </a:p>
          <a:p>
            <a:pPr marL="0" indent="0">
              <a:buNone/>
            </a:pPr>
            <a:r>
              <a:rPr lang="en-US" dirty="0"/>
              <a:t>second one: calculate the dot product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 the difference</a:t>
            </a:r>
          </a:p>
          <a:p>
            <a:r>
              <a:rPr lang="en-US" dirty="0"/>
              <a:t>use the smallest one as key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A2E402-8837-4260-B36E-2880F4819E85}"/>
              </a:ext>
            </a:extLst>
          </p:cNvPr>
          <p:cNvSpPr txBox="1">
            <a:spLocks/>
          </p:cNvSpPr>
          <p:nvPr/>
        </p:nvSpPr>
        <p:spPr>
          <a:xfrm>
            <a:off x="667120" y="439229"/>
            <a:ext cx="77724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Key-guessing method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6760D5-4911-4B84-8AAA-A20A8DAC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42" y="1535143"/>
            <a:ext cx="6227515" cy="41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38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English letter frequency table</a:t>
            </a:r>
          </a:p>
          <a:p>
            <a:r>
              <a:rPr lang="en-US" sz="2400" dirty="0"/>
              <a:t>Generate a dictionary </a:t>
            </a:r>
          </a:p>
          <a:p>
            <a:pPr marL="0" indent="0">
              <a:buNone/>
            </a:pPr>
            <a:r>
              <a:rPr lang="en-US" sz="2400" dirty="0"/>
              <a:t>   to do following calculation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Not as efficient as find “e”</a:t>
            </a:r>
          </a:p>
          <a:p>
            <a:r>
              <a:rPr lang="en-US" sz="2400" dirty="0"/>
              <a:t>But more reliable </a:t>
            </a:r>
          </a:p>
          <a:p>
            <a:pPr marL="0" indent="0">
              <a:buNone/>
            </a:pPr>
            <a:r>
              <a:rPr lang="en-US" sz="2400" dirty="0"/>
              <a:t>   with a tolerable resources usage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A2E402-8837-4260-B36E-2880F4819E85}"/>
              </a:ext>
            </a:extLst>
          </p:cNvPr>
          <p:cNvSpPr txBox="1">
            <a:spLocks/>
          </p:cNvSpPr>
          <p:nvPr/>
        </p:nvSpPr>
        <p:spPr>
          <a:xfrm>
            <a:off x="667120" y="439229"/>
            <a:ext cx="77724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Key-guessing method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2548C-09C4-44C0-AA10-CC45D4D8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13" y="1683581"/>
            <a:ext cx="5880473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8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Web-related </a:t>
            </a:r>
            <a:br>
              <a:rPr lang="en-US" sz="5400" dirty="0"/>
            </a:br>
            <a:r>
              <a:rPr lang="en-US" sz="5400" dirty="0"/>
              <a:t>function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64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fully functional web page writing with flask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encrypt/decrypt with key</a:t>
            </a:r>
          </a:p>
          <a:p>
            <a:r>
              <a:rPr lang="en-US" sz="2400" dirty="0"/>
              <a:t>decrypt with no giving key</a:t>
            </a:r>
          </a:p>
          <a:p>
            <a:r>
              <a:rPr lang="en-US" sz="2400" dirty="0"/>
              <a:t>work with upload txt file </a:t>
            </a:r>
          </a:p>
          <a:p>
            <a:r>
              <a:rPr lang="en-US" sz="2400" dirty="0"/>
              <a:t>work with json</a:t>
            </a:r>
            <a:endParaRPr lang="en-GB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1B925E-86B5-49F8-A567-D508B53F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56" y="365125"/>
            <a:ext cx="63246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Web-related</a:t>
            </a:r>
            <a:br>
              <a:rPr lang="en-US" sz="5400" dirty="0"/>
            </a:br>
            <a:r>
              <a:rPr lang="en-US" sz="5400" dirty="0"/>
              <a:t>function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4821" cy="4351338"/>
          </a:xfrm>
        </p:spPr>
        <p:txBody>
          <a:bodyPr/>
          <a:lstStyle/>
          <a:p>
            <a:r>
              <a:rPr lang="en-US" dirty="0"/>
              <a:t>work with json</a:t>
            </a:r>
          </a:p>
          <a:p>
            <a:r>
              <a:rPr lang="en-US" dirty="0"/>
              <a:t>Postman demonstrate</a:t>
            </a: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8071A4-5F6D-41CF-8A82-1919D785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9" y="681037"/>
            <a:ext cx="6913273" cy="57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9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C2D-FF18-A158-FC4C-05FD01984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4765180-32C7-6AAC-F8C4-1F34DF40A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Web  &amp;  Postman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FEDE-A44C-9C98-9EC3-E6D52CB44B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4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C2D-FF18-A158-FC4C-05FD01984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2485"/>
            <a:ext cx="9144000" cy="2340864"/>
          </a:xfrm>
        </p:spPr>
        <p:txBody>
          <a:bodyPr>
            <a:normAutofit/>
          </a:bodyPr>
          <a:lstStyle/>
          <a:p>
            <a:r>
              <a:rPr lang="en-US" sz="6000" dirty="0"/>
              <a:t>F</a:t>
            </a:r>
            <a:r>
              <a:rPr lang="en-US" sz="6000" dirty="0">
                <a:solidFill>
                  <a:schemeClr val="bg1"/>
                </a:solidFill>
              </a:rPr>
              <a:t>uture plan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&amp; Upgrade</a:t>
            </a:r>
            <a:endParaRPr lang="en-US" sz="6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FEDE-A44C-9C98-9EC3-E6D52CB44B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6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Elvis Chu </a:t>
            </a:r>
            <a:r>
              <a:rPr lang="en-US" dirty="0"/>
              <a:t>22554150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Michael Liu </a:t>
            </a:r>
            <a:r>
              <a:rPr lang="en-US" dirty="0"/>
              <a:t>22557138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Francis Leung </a:t>
            </a:r>
            <a:r>
              <a:rPr lang="en-US" dirty="0"/>
              <a:t>22559647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Sam Leung </a:t>
            </a:r>
            <a:r>
              <a:rPr lang="en-US" dirty="0"/>
              <a:t>22559861 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A5AA11A-2A80-42E3-FD9D-6CFC3C2C2E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1" name="Picture Placeholder 30" descr="Icon&#10;&#10;Description automatically generated">
            <a:extLst>
              <a:ext uri="{FF2B5EF4-FFF2-40B4-BE49-F238E27FC236}">
                <a16:creationId xmlns:a16="http://schemas.microsoft.com/office/drawing/2014/main" id="{458B2242-E855-99F1-D51E-8CCB871FC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47" b="347"/>
          <a:stretch>
            <a:fillRect/>
          </a:stretch>
        </p:blipFill>
        <p:spPr>
          <a:xfrm>
            <a:off x="9183687" y="2112810"/>
            <a:ext cx="2290065" cy="2273502"/>
          </a:xfrm>
        </p:spPr>
      </p:pic>
      <p:pic>
        <p:nvPicPr>
          <p:cNvPr id="33" name="Picture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DF4D58DD-E66F-8D0A-4593-8A232C9BD9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671" r="11671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B2FE918-D6A8-1785-768D-930EB91B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39" y="1773613"/>
            <a:ext cx="5276088" cy="2276856"/>
          </a:xfrm>
        </p:spPr>
        <p:txBody>
          <a:bodyPr/>
          <a:lstStyle/>
          <a:p>
            <a:pPr algn="ctr"/>
            <a:r>
              <a:rPr lang="en-GB" dirty="0"/>
              <a:t>any QUESTIONS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B4FAF-517F-B280-BFCD-D46399AA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946B6-497C-2D40-4F53-02806A1C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Cracking Caesar cipher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A60D9-F293-F1BB-E578-216003F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DB19234-D4AB-9C16-7C30-8506082FF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78" y="585216"/>
            <a:ext cx="262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2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Why using dot product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67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2D vector demo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sum of all element in this list is 1</a:t>
            </a:r>
          </a:p>
          <a:p>
            <a:r>
              <a:rPr lang="en-US" sz="2400" dirty="0"/>
              <a:t>we assume this array list as a vector</a:t>
            </a:r>
          </a:p>
          <a:p>
            <a:r>
              <a:rPr lang="en-US" sz="2400" dirty="0"/>
              <a:t>all possible vector point to a certain area (plane)</a:t>
            </a:r>
          </a:p>
          <a:p>
            <a:r>
              <a:rPr lang="en-US" sz="2400" dirty="0"/>
              <a:t>only the same vector (array) will have same dot product if the vector and possible plane is not perpendicular</a:t>
            </a: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35451-E664-4542-86BB-EC27CCA0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342" y="2109114"/>
            <a:ext cx="4530882" cy="42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777" y="1763653"/>
            <a:ext cx="7791611" cy="442284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Decryption method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K</a:t>
            </a:r>
            <a:r>
              <a:rPr lang="en-US" sz="3200" dirty="0">
                <a:solidFill>
                  <a:schemeClr val="bg1"/>
                </a:solidFill>
              </a:rPr>
              <a:t>ey-guessing method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Web-related function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Demonstrate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F</a:t>
            </a:r>
            <a:r>
              <a:rPr lang="en-US" sz="3200" dirty="0">
                <a:solidFill>
                  <a:schemeClr val="bg1"/>
                </a:solidFill>
              </a:rPr>
              <a:t>uture plan and Upgrade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Placeholder 16" descr="Background pattern&#10;&#10;Description automatically generated">
            <a:extLst>
              <a:ext uri="{FF2B5EF4-FFF2-40B4-BE49-F238E27FC236}">
                <a16:creationId xmlns:a16="http://schemas.microsoft.com/office/drawing/2014/main" id="{1DF44CEB-3DD6-3B88-71E9-5CDAA03526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7503216" y="2121089"/>
            <a:ext cx="3707972" cy="3707971"/>
          </a:xfr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057"/>
            <a:ext cx="6190488" cy="1179576"/>
          </a:xfrm>
        </p:spPr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656"/>
            <a:ext cx="7126224" cy="3346704"/>
          </a:xfrm>
        </p:spPr>
        <p:txBody>
          <a:bodyPr/>
          <a:lstStyle/>
          <a:p>
            <a:r>
              <a:rPr lang="en-US" sz="3200" dirty="0"/>
              <a:t>What is Caesar Cipher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Simplest and most widely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Substitution 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method is named after Julius Caesar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 =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effectLst/>
                <a:latin typeface="Arial" panose="020B0604020202020204" pitchFamily="34" charset="0"/>
              </a:rPr>
              <a:t>Cracking Caesar Cipher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 descr="Shape, circle&#10;&#10;Description automatically generated">
            <a:extLst>
              <a:ext uri="{FF2B5EF4-FFF2-40B4-BE49-F238E27FC236}">
                <a16:creationId xmlns:a16="http://schemas.microsoft.com/office/drawing/2014/main" id="{425E1566-4291-2B88-3D4B-D39211CBDE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263" t="903" r="20737" b="-903"/>
          <a:stretch/>
        </p:blipFill>
        <p:spPr>
          <a:xfrm>
            <a:off x="7451965" y="1665520"/>
            <a:ext cx="4266960" cy="4266968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Brute force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Output is all uppercase</a:t>
            </a:r>
          </a:p>
          <a:p>
            <a:pPr>
              <a:lnSpc>
                <a:spcPct val="150000"/>
              </a:lnSpc>
            </a:pPr>
            <a:r>
              <a:rPr lang="en-GB" dirty="0"/>
              <a:t>All possible answers</a:t>
            </a:r>
          </a:p>
          <a:p>
            <a:pPr>
              <a:lnSpc>
                <a:spcPct val="150000"/>
              </a:lnSpc>
            </a:pPr>
            <a:r>
              <a:rPr lang="en-GB" dirty="0"/>
              <a:t>Requires common sense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A1409C-10D4-431F-A01C-0CDC72605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5" b="579"/>
          <a:stretch/>
        </p:blipFill>
        <p:spPr>
          <a:xfrm>
            <a:off x="5916412" y="1349189"/>
            <a:ext cx="5854483" cy="38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Brute Force Output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103BA3E-376F-450C-9F98-DF3D0AFA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AFC375F-F761-4DE2-B1E1-B497C6A8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46238"/>
            <a:ext cx="107346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5927A7-4B34-407B-87ED-6358E1DD3552}"/>
              </a:ext>
            </a:extLst>
          </p:cNvPr>
          <p:cNvSpPr/>
          <p:nvPr/>
        </p:nvSpPr>
        <p:spPr>
          <a:xfrm>
            <a:off x="702733" y="2133600"/>
            <a:ext cx="10955867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9859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our try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18B2F70-D3A4-4E70-9EE5-2C7EF608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746" y="3817399"/>
            <a:ext cx="6265784" cy="23448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C6621B-8A23-4E03-8C79-4BFD41E55101}"/>
              </a:ext>
            </a:extLst>
          </p:cNvPr>
          <p:cNvSpPr txBox="1">
            <a:spLocks/>
          </p:cNvSpPr>
          <p:nvPr/>
        </p:nvSpPr>
        <p:spPr>
          <a:xfrm>
            <a:off x="838200" y="3977771"/>
            <a:ext cx="10515600" cy="249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Second try:</a:t>
            </a:r>
          </a:p>
          <a:p>
            <a:r>
              <a:rPr lang="en-GB" dirty="0"/>
              <a:t>Mid Efficiency</a:t>
            </a:r>
          </a:p>
          <a:p>
            <a:r>
              <a:rPr lang="en-GB" dirty="0"/>
              <a:t>Output is capable for both</a:t>
            </a:r>
            <a:br>
              <a:rPr lang="en-GB" dirty="0"/>
            </a:br>
            <a:r>
              <a:rPr lang="en-GB" dirty="0"/>
              <a:t>lowercase and uppercase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4F59B7-BB3B-498C-86A3-58F5D9C0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74" y="951830"/>
            <a:ext cx="6252282" cy="2433206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F479359F-AC26-4FF1-B87D-2A17CD32C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First try:</a:t>
            </a:r>
            <a:endParaRPr lang="en-GB" dirty="0"/>
          </a:p>
          <a:p>
            <a:r>
              <a:rPr lang="en-GB" dirty="0"/>
              <a:t>Mid Efficiency</a:t>
            </a:r>
          </a:p>
          <a:p>
            <a:r>
              <a:rPr lang="en-GB" dirty="0"/>
              <a:t>Output is all lowercase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1842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version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Highest Efficiency</a:t>
            </a:r>
          </a:p>
          <a:p>
            <a:r>
              <a:rPr lang="en-GB" dirty="0"/>
              <a:t>Output is capable for both lowercase and uppercase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37D6-3B34-7BC2-7183-7F758365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3" y="2917483"/>
            <a:ext cx="7513014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20" y="439229"/>
            <a:ext cx="7772400" cy="1179576"/>
          </a:xfrm>
        </p:spPr>
        <p:txBody>
          <a:bodyPr>
            <a:normAutofit/>
          </a:bodyPr>
          <a:lstStyle/>
          <a:p>
            <a:r>
              <a:rPr lang="en-US" sz="5400" dirty="0"/>
              <a:t>Key-guessing method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20" y="1721340"/>
            <a:ext cx="8359066" cy="1658594"/>
          </a:xfrm>
        </p:spPr>
        <p:txBody>
          <a:bodyPr>
            <a:normAutofit/>
          </a:bodyPr>
          <a:lstStyle/>
          <a:p>
            <a:r>
              <a:rPr lang="en-US" sz="2400" dirty="0"/>
              <a:t>First 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most common letter as "e"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quick and usable in most of time </a:t>
            </a:r>
            <a:r>
              <a:rPr lang="en-US" sz="2400" dirty="0"/>
              <a:t>but not reliable</a:t>
            </a:r>
            <a:endParaRPr lang="en-US" sz="1800" dirty="0"/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effectLst/>
                <a:latin typeface="Arial" panose="020B0604020202020204" pitchFamily="34" charset="0"/>
              </a:rPr>
              <a:t>Cracking Caesar Cipher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3B8711-6E6F-4617-8FF8-C89144DD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3905250"/>
            <a:ext cx="9953625" cy="20859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22EDB7-E45C-473C-81D6-85C4EB6C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33" y="804354"/>
            <a:ext cx="3715119" cy="29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9C5E-9DD3-6CE9-F00C-781952AE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Final version</a:t>
            </a:r>
            <a:endParaRPr lang="en-US" dirty="0"/>
          </a:p>
          <a:p>
            <a:r>
              <a:rPr lang="en-US" dirty="0"/>
              <a:t>original English letter frequency table</a:t>
            </a:r>
          </a:p>
          <a:p>
            <a:r>
              <a:rPr lang="en-US" dirty="0"/>
              <a:t>calculate the letter frequency</a:t>
            </a:r>
          </a:p>
          <a:p>
            <a:pPr marL="0" indent="0">
              <a:buNone/>
            </a:pPr>
            <a:r>
              <a:rPr lang="en-US" dirty="0"/>
              <a:t>  in encrypted text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A2E402-8837-4260-B36E-2880F4819E85}"/>
              </a:ext>
            </a:extLst>
          </p:cNvPr>
          <p:cNvSpPr txBox="1">
            <a:spLocks/>
          </p:cNvSpPr>
          <p:nvPr/>
        </p:nvSpPr>
        <p:spPr>
          <a:xfrm>
            <a:off x="667120" y="439229"/>
            <a:ext cx="77724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Key-guessing method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010B4E-29E7-49B6-A6EF-CD487D3F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11" y="2905988"/>
            <a:ext cx="4293784" cy="34503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412F3E-30C9-4C6C-87AE-F61EEC60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7" y="3867350"/>
            <a:ext cx="6404129" cy="24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7146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{89CD96C8-7601-40F4-91BC-E01C5E463DDD}tf89338750_win32</Template>
  <TotalTime>108</TotalTime>
  <Words>359</Words>
  <Application>Microsoft Office PowerPoint</Application>
  <PresentationFormat>宽屏</PresentationFormat>
  <Paragraphs>105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Calibri</vt:lpstr>
      <vt:lpstr>Univers</vt:lpstr>
      <vt:lpstr>GradientUnivers</vt:lpstr>
      <vt:lpstr>Project:  Cracking  Caesar Cipher</vt:lpstr>
      <vt:lpstr>PowerPoint 演示文稿</vt:lpstr>
      <vt:lpstr>Introduction</vt:lpstr>
      <vt:lpstr>Brute force</vt:lpstr>
      <vt:lpstr>Brute Force Output</vt:lpstr>
      <vt:lpstr>our try</vt:lpstr>
      <vt:lpstr>Final version</vt:lpstr>
      <vt:lpstr>Key-guessing method</vt:lpstr>
      <vt:lpstr>PowerPoint 演示文稿</vt:lpstr>
      <vt:lpstr>PowerPoint 演示文稿</vt:lpstr>
      <vt:lpstr>PowerPoint 演示文稿</vt:lpstr>
      <vt:lpstr>Web-related  function</vt:lpstr>
      <vt:lpstr>Web-related function</vt:lpstr>
      <vt:lpstr>Demonstration</vt:lpstr>
      <vt:lpstr>Future plan  &amp; Upgrade</vt:lpstr>
      <vt:lpstr>Thank you</vt:lpstr>
      <vt:lpstr>any QUESTIONS</vt:lpstr>
      <vt:lpstr>Why using dot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Cracking Caesar Cipher</dc:title>
  <dc:creator>CHU CHUN NING ELVIS</dc:creator>
  <cp:lastModifiedBy>Michael Liu</cp:lastModifiedBy>
  <cp:revision>7</cp:revision>
  <dcterms:created xsi:type="dcterms:W3CDTF">2022-12-30T13:05:16Z</dcterms:created>
  <dcterms:modified xsi:type="dcterms:W3CDTF">2023-01-03T05:41:32Z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